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6"/>
  </p:notesMasterIdLst>
  <p:sldIdLst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ee.com/yasenstar/learn_latex" TargetMode="External"/><Relationship Id="rId5" Type="http://schemas.openxmlformats.org/officeDocument/2006/relationships/hyperlink" Target="https://github.com/yasenstar/learn_latex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327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68" y="1210408"/>
            <a:ext cx="9906001" cy="1463913"/>
          </a:xfrm>
        </p:spPr>
        <p:txBody>
          <a:bodyPr anchor="ctr" anchorCtr="0">
            <a:normAutofit/>
          </a:bodyPr>
          <a:lstStyle/>
          <a:p>
            <a:r>
              <a:rPr lang="zh-CN" altLang="en-US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简单高效</a:t>
            </a: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LaTeX</a:t>
            </a:r>
            <a:b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4400" cap="none" dirty="0">
                <a:latin typeface="华文新魏" panose="02010800040101010101" pitchFamily="2" charset="-122"/>
                <a:ea typeface="华文新魏" panose="02010800040101010101" pitchFamily="2" charset="-122"/>
              </a:rPr>
              <a:t>Simple &amp; Effective LaTeX</a:t>
            </a:r>
            <a:endParaRPr lang="en-US" sz="4400" cap="none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3043036"/>
            <a:ext cx="7274111" cy="1140644"/>
          </a:xfrm>
        </p:spPr>
        <p:txBody>
          <a:bodyPr anchor="ctr" anchorCtr="0">
            <a:normAutofit fontScale="92500"/>
          </a:bodyPr>
          <a:lstStyle/>
          <a:p>
            <a:r>
              <a:rPr 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001 –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开篇和实践介绍 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Opening</a:t>
            </a:r>
            <a:endParaRPr lang="en-US" sz="4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0057A-B2D0-7C40-BC5B-421CDB3FE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475" y="1210408"/>
            <a:ext cx="2895600" cy="4191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FB7B587-CFA8-1441-F77B-E25376A983CB}"/>
              </a:ext>
            </a:extLst>
          </p:cNvPr>
          <p:cNvSpPr txBox="1">
            <a:spLocks/>
          </p:cNvSpPr>
          <p:nvPr/>
        </p:nvSpPr>
        <p:spPr>
          <a:xfrm>
            <a:off x="2657584" y="5647592"/>
            <a:ext cx="7274111" cy="80102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GitHub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5"/>
              </a:rPr>
              <a:t>https://github.com/yasenstar/learn_latex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Gitee address: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hlinkClick r:id="rId6"/>
              </a:rPr>
              <a:t>https://gitee.com/yasenstar/learn_latex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13</TotalTime>
  <Words>45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华文新魏</vt:lpstr>
      <vt:lpstr>Arial</vt:lpstr>
      <vt:lpstr>Calibri</vt:lpstr>
      <vt:lpstr>Consolas</vt:lpstr>
      <vt:lpstr>Tw Cen MT</vt:lpstr>
      <vt:lpstr>Circuit</vt:lpstr>
      <vt:lpstr>简单高效LaTeX Simple &amp; Effective LaTeX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2</cp:revision>
  <dcterms:created xsi:type="dcterms:W3CDTF">2023-11-01T13:38:42Z</dcterms:created>
  <dcterms:modified xsi:type="dcterms:W3CDTF">2023-11-01T14:56:56Z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